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0"/>
  </p:notesMasterIdLst>
  <p:handoutMasterIdLst>
    <p:handoutMasterId r:id="rId11"/>
  </p:handoutMasterIdLst>
  <p:sldIdLst>
    <p:sldId id="256" r:id="rId3"/>
    <p:sldId id="261" r:id="rId4"/>
    <p:sldId id="264" r:id="rId5"/>
    <p:sldId id="259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3C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4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9" d="100"/>
          <a:sy n="49" d="100"/>
        </p:scale>
        <p:origin x="1884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6BD346-A008-4CF2-8327-A9D05EB81044}" type="datetimeFigureOut">
              <a:rPr lang="es-ES" smtClean="0"/>
              <a:t>07/02/2023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9A7CD0-03BB-4030-84CE-C19AFC5A2A4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5118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2081A0-FFD3-46AB-B474-26F4C6FA0F32}" type="datetimeFigureOut">
              <a:rPr lang="es-ES" smtClean="0"/>
              <a:t>07/02/2023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F08344-2AB7-4401-83C1-A90AD91728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5718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3.gif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4842" y="1255183"/>
            <a:ext cx="11095629" cy="1745209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Título de la comunicación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4842" y="3179883"/>
            <a:ext cx="11095629" cy="7133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rgbClr val="F43C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LÍNEA TEMÁTICA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F278F-15C9-4D4D-B0E7-D3A53739A152}" type="datetimeFigureOut">
              <a:rPr lang="es-ES" smtClean="0"/>
              <a:t>07/02/2023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5D16-55EE-4650-8642-65C5B0A49186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Imagen 6"/>
          <p:cNvPicPr preferRelativeResize="0"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966"/>
            <a:ext cx="12192000" cy="11736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613" y="5862861"/>
            <a:ext cx="1968644" cy="80714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603" y="5928842"/>
            <a:ext cx="1470023" cy="70420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4476" y="136525"/>
            <a:ext cx="838041" cy="838041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139" y="5803733"/>
            <a:ext cx="2646461" cy="102833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806B5D1-8313-148C-A4AD-0CFBBB195B5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69388"/>
            <a:ext cx="1423836" cy="80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923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27F272-1558-D131-2FFE-EC2B4DA7B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2264E6-5D84-98E1-D55E-F6ADB4F74F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62A4DD9-D752-9B8E-BEC3-11DDF805FA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45EDAB9-8DF9-F4E9-92E9-1483A5524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1622F-D28C-4E17-910C-C0A31B53899D}" type="datetimeFigureOut">
              <a:rPr lang="es-ES" smtClean="0"/>
              <a:t>07/02/2023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A3EDFC7-9D1F-6069-1E0D-52A4C4EE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ECEECB6-3287-76BF-4CB0-AFD6F789F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35FB7-2EA3-4AC5-A243-4B40E7CF4C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3059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94E06E-F542-E699-6BAC-E79544BFA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3FB5A59-5A5D-B422-A197-89CDBA3F54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FBEE3DF-894E-5461-5E45-FBA4B48C7F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65EFCC3-CFF4-EF7D-3297-653F26DE87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EB568D2-7B0A-A6B6-0965-409075887A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C321264-E2AA-52BB-A8FE-3C1AD176C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1622F-D28C-4E17-910C-C0A31B53899D}" type="datetimeFigureOut">
              <a:rPr lang="es-ES" smtClean="0"/>
              <a:t>07/02/2023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3E80ECF-CEAA-D480-4BF9-2AB969DDA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F55224F-06C1-6AE0-49F6-20D71A435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35FB7-2EA3-4AC5-A243-4B40E7CF4C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7068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B5B7C4-85B3-1AF5-0F00-A70DEF9AA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F3C2BA8-47A4-AAE7-1027-79FAD20F1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1622F-D28C-4E17-910C-C0A31B53899D}" type="datetimeFigureOut">
              <a:rPr lang="es-ES" smtClean="0"/>
              <a:t>07/02/2023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5DE06B3-4CDB-1780-E568-9DCFD2FC7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6FF2973-BFCC-7A4F-4C1D-6AC229409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35FB7-2EA3-4AC5-A243-4B40E7CF4C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27210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57AAD16-1614-81C4-4B3B-E12F8C146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1622F-D28C-4E17-910C-C0A31B53899D}" type="datetimeFigureOut">
              <a:rPr lang="es-ES" smtClean="0"/>
              <a:t>07/02/2023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CED163F-9324-412E-B43A-EDBD64E6D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801CAB0-FD2C-F36C-84D8-02E17F7C0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35FB7-2EA3-4AC5-A243-4B40E7CF4C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6466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E80215-BB99-5F75-4216-B95745303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30621"/>
            <a:ext cx="3932237" cy="142677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E0D68E-9DBC-5219-BDC9-C1903A138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240221"/>
            <a:ext cx="6172200" cy="462082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58AFE03-FAD3-4CB9-09B5-886E6C43AD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34668DE-B88E-7635-A6F5-7061D786B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1622F-D28C-4E17-910C-C0A31B53899D}" type="datetimeFigureOut">
              <a:rPr lang="es-ES" smtClean="0"/>
              <a:t>07/02/2023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DBD1365-54B6-9A26-8A83-17FEBD26E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02AD9DA-D0EB-B42A-2EFC-42C017B19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35FB7-2EA3-4AC5-A243-4B40E7CF4C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6679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97BE3B-30B4-BDE8-74E2-1E0B14A9A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FF64F5C-0F9F-9F63-E128-1824C705D1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62EC8B3-733D-A084-0BD7-F0DCA8B0F2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08919E5-5791-F551-13F3-57382C349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1622F-D28C-4E17-910C-C0A31B53899D}" type="datetimeFigureOut">
              <a:rPr lang="es-ES" smtClean="0"/>
              <a:t>07/02/2023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B8D1211-1DD6-216E-6DED-C6DE55427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92551DC-6F79-B812-BC6F-8B5FA69B9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35FB7-2EA3-4AC5-A243-4B40E7CF4C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4385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1E816B-E49B-CB43-D68F-90045D6CB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C934291-110F-DFBB-68CC-2A6F23B3A6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6702B9-D2D3-7D19-8838-404D78035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1622F-D28C-4E17-910C-C0A31B53899D}" type="datetimeFigureOut">
              <a:rPr lang="es-ES" smtClean="0"/>
              <a:t>07/02/2023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AB2603-9C58-3B4E-3225-E9C8D16D0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BC082A-AC95-FF45-67C3-210E7EF54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35FB7-2EA3-4AC5-A243-4B40E7CF4C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82187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D3F2963-8FB4-E967-3F18-4BC3E163CC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EB61767-224E-882A-0341-7C9DE7A4CA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167577-708F-471F-FC18-31843B8BA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1622F-D28C-4E17-910C-C0A31B53899D}" type="datetimeFigureOut">
              <a:rPr lang="es-ES" smtClean="0"/>
              <a:t>07/02/2023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9D2BE7-8611-C956-246B-59C9CB256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97B433-D8FF-B9E2-ED76-C19787B7C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35FB7-2EA3-4AC5-A243-4B40E7CF4C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02122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F66533-3EFD-5793-062E-82F11A6EF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3B5FFB0-8B68-4090-B77C-2998E49A5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1622F-D28C-4E17-910C-C0A31B53899D}" type="datetimeFigureOut">
              <a:rPr lang="es-ES" smtClean="0"/>
              <a:t>07/02/2023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1303E19-8820-D77A-CDD0-E3BB7C3B1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D3B3B99-1524-0F25-2EAA-253888F50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35FB7-2EA3-4AC5-A243-4B40E7CF4C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5933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9A3A9616-96DD-E72F-C4EC-0DDE4610780D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922"/>
            <a:ext cx="12192000" cy="115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61126" y="1"/>
            <a:ext cx="10930874" cy="1141078"/>
          </a:xfrm>
        </p:spPr>
        <p:txBody>
          <a:bodyPr anchor="ctr">
            <a:noAutofit/>
          </a:bodyPr>
          <a:lstStyle>
            <a:lvl1pPr algn="ctr">
              <a:defRPr sz="48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s-ES" dirty="0"/>
              <a:t>Haga clic para agregar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7713"/>
            <a:ext cx="10515600" cy="4662000"/>
          </a:xfrm>
        </p:spPr>
        <p:txBody>
          <a:bodyPr/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  <a:lvl2pPr>
              <a:defRPr sz="28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2pPr>
            <a:lvl3pPr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3pPr>
            <a:lvl4pP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4pPr>
            <a:lvl5pP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F278F-15C9-4D4D-B0E7-D3A53739A152}" type="datetimeFigureOut">
              <a:rPr lang="es-ES" smtClean="0"/>
              <a:t>07/02/2023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5D16-55EE-4650-8642-65C5B0A49186}" type="slidenum">
              <a:rPr lang="es-ES" smtClean="0"/>
              <a:t>‹Nº›</a:t>
            </a:fld>
            <a:endParaRPr lang="es-ES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7A93D17-58C9-8632-78FA-B70EE68F69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3597" y="6138275"/>
            <a:ext cx="583200" cy="5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258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5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26400" y="-8402"/>
            <a:ext cx="10965600" cy="1119600"/>
          </a:xfrm>
        </p:spPr>
        <p:txBody>
          <a:bodyPr>
            <a:normAutofit/>
          </a:bodyPr>
          <a:lstStyle>
            <a:lvl1pPr algn="ctr"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agregar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5370" y="1558105"/>
            <a:ext cx="5181600" cy="4351338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558105"/>
            <a:ext cx="5181600" cy="4351338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F278F-15C9-4D4D-B0E7-D3A53739A152}" type="datetimeFigureOut">
              <a:rPr lang="es-ES" smtClean="0"/>
              <a:t>07/02/2023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5D16-55EE-4650-8642-65C5B0A49186}" type="slidenum">
              <a:rPr lang="es-ES" smtClean="0"/>
              <a:t>‹Nº›</a:t>
            </a:fld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9400" y="6138275"/>
            <a:ext cx="583200" cy="5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866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BB1461C9-E405-4116-FC94-C894AECAD987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117"/>
            <a:ext cx="12192000" cy="115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22674" y="-5117"/>
            <a:ext cx="10869326" cy="1152000"/>
          </a:xfrm>
        </p:spPr>
        <p:txBody>
          <a:bodyPr>
            <a:normAutofit/>
          </a:bodyPr>
          <a:lstStyle>
            <a:lvl1pPr algn="ctr"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agregar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213" y="1342116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38213" y="2166028"/>
            <a:ext cx="5157787" cy="3684588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0625" y="1342116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0625" y="2166028"/>
            <a:ext cx="5183188" cy="3684588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F278F-15C9-4D4D-B0E7-D3A53739A152}" type="datetimeFigureOut">
              <a:rPr lang="es-ES" smtClean="0"/>
              <a:t>07/02/2023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5D16-55EE-4650-8642-65C5B0A49186}" type="slidenum">
              <a:rPr lang="es-ES" smtClean="0"/>
              <a:t>‹Nº›</a:t>
            </a:fld>
            <a:endParaRPr lang="es-ES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29E27D10-E0A8-6DEB-17CE-072B587597F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3813" y="6138275"/>
            <a:ext cx="583200" cy="5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9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15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28298" y="-5142"/>
            <a:ext cx="10963701" cy="1119429"/>
          </a:xfrm>
        </p:spPr>
        <p:txBody>
          <a:bodyPr>
            <a:noAutofit/>
          </a:bodyPr>
          <a:lstStyle>
            <a:lvl1pPr algn="ctr">
              <a:defRPr sz="4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agregar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514901"/>
            <a:ext cx="10515600" cy="4662062"/>
          </a:xfrm>
        </p:spPr>
        <p:txBody>
          <a:bodyPr/>
          <a:lstStyle>
            <a:lvl1pPr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Incluya aquí la pregunta final para incentivar el debate en el foro.</a:t>
            </a:r>
          </a:p>
          <a:p>
            <a:pPr lvl="0"/>
            <a:endParaRPr lang="es-E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F278F-15C9-4D4D-B0E7-D3A53739A152}" type="datetimeFigureOut">
              <a:rPr lang="es-ES" smtClean="0"/>
              <a:t>07/02/2023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5D16-55EE-4650-8642-65C5B0A49186}" type="slidenum">
              <a:rPr lang="es-ES" smtClean="0"/>
              <a:t>‹Nº›</a:t>
            </a:fld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0030" y="6176963"/>
            <a:ext cx="581940" cy="58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358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F278F-15C9-4D4D-B0E7-D3A53739A152}" type="datetimeFigureOut">
              <a:rPr lang="es-ES" smtClean="0"/>
              <a:t>07/02/2023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5D16-55EE-4650-8642-65C5B0A49186}" type="slidenum">
              <a:rPr lang="es-ES" smtClean="0"/>
              <a:t>‹Nº›</a:t>
            </a:fld>
            <a:endParaRPr lang="es-E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7FBDE8D-4EC1-99B6-17FC-DDA4DF8A9D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5688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60FF992-C966-598D-40F0-7B4DFAC296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0202" y="259042"/>
            <a:ext cx="838800" cy="83880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2131FB7E-F8E7-1725-EAC6-48115945764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200" y="5803200"/>
            <a:ext cx="2649706" cy="102960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44425025-DB63-D0CA-7948-5D3BE430D947}"/>
              </a:ext>
            </a:extLst>
          </p:cNvPr>
          <p:cNvPicPr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400" y="5929200"/>
            <a:ext cx="1468800" cy="705600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84A61C5A-5AF1-1B79-ED51-8017727952A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200" y="5864400"/>
            <a:ext cx="1966830" cy="806400"/>
          </a:xfrm>
          <a:prstGeom prst="rect">
            <a:avLst/>
          </a:prstGeom>
        </p:spPr>
      </p:pic>
      <p:sp>
        <p:nvSpPr>
          <p:cNvPr id="37" name="Vertical Text Placeholder 2">
            <a:extLst>
              <a:ext uri="{FF2B5EF4-FFF2-40B4-BE49-F238E27FC236}">
                <a16:creationId xmlns:a16="http://schemas.microsoft.com/office/drawing/2014/main" id="{2E66FDEC-ED2E-65AD-C35A-975CD1BD3285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1162397" y="1697841"/>
            <a:ext cx="9698803" cy="3261653"/>
          </a:xfrm>
        </p:spPr>
        <p:txBody>
          <a:bodyPr vert="horz"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3400" b="0" i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Incluya aquí la despedida.</a:t>
            </a:r>
          </a:p>
          <a:p>
            <a:pPr lvl="0"/>
            <a:r>
              <a:rPr lang="es-ES" dirty="0"/>
              <a:t>Incluya aquí su nombre y apellidos.</a:t>
            </a:r>
          </a:p>
          <a:p>
            <a:pPr lvl="0"/>
            <a:r>
              <a:rPr lang="es-ES" dirty="0"/>
              <a:t>Incluya aquí su correo de contacto.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56F2AD1-3083-62BC-6432-05FFB6F9851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400" y="5868000"/>
            <a:ext cx="1425600" cy="80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530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90F9BC-A559-420D-A9CE-AC9A69EA64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14438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B889CE3-416F-4086-6215-849AE7A64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C619ABF-2169-16F9-14BC-886757574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1622F-D28C-4E17-910C-C0A31B53899D}" type="datetimeFigureOut">
              <a:rPr lang="es-ES" smtClean="0"/>
              <a:t>07/02/2023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C41AB3-648A-4FA0-30A9-EEE247BA3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B80E66-6383-9D07-7619-279D847B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35FB7-2EA3-4AC5-A243-4B40E7CF4C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2432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A505DA-DEED-958A-9FB5-61491F3B9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259195-07CA-4216-86FF-7B2741BE8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3D92AD-955D-9245-2EE3-92FA9BC37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1622F-D28C-4E17-910C-C0A31B53899D}" type="datetimeFigureOut">
              <a:rPr lang="es-ES" smtClean="0"/>
              <a:t>07/02/2023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576787-EB99-88F9-CE7A-800CE43ED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937843A-54C0-1A42-F4DA-3E0C90F7E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35FB7-2EA3-4AC5-A243-4B40E7CF4C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4889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94F579-F166-9C1C-17BD-0B0508F31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B57E8FE-DEB2-FC1E-3C2E-A46E1A316E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0E60E7-8CC3-66D1-B338-39DBCFF8A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1622F-D28C-4E17-910C-C0A31B53899D}" type="datetimeFigureOut">
              <a:rPr lang="es-ES" smtClean="0"/>
              <a:t>07/02/2023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A76C9F-BDC3-BB33-A221-81A224990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9AD75A-95C9-E4C0-9575-E356FF5D8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35FB7-2EA3-4AC5-A243-4B40E7CF4C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3799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F278F-15C9-4D4D-B0E7-D3A53739A152}" type="datetimeFigureOut">
              <a:rPr lang="es-ES" smtClean="0"/>
              <a:t>07/02/2023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15D16-55EE-4650-8642-65C5B0A49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8184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0" r:id="rId2"/>
    <p:sldLayoutId id="2147483676" r:id="rId3"/>
    <p:sldLayoutId id="2147483677" r:id="rId4"/>
    <p:sldLayoutId id="2147483674" r:id="rId5"/>
    <p:sldLayoutId id="214748368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E0D5B4F7-23ED-B429-4638-3EDDAE4EE605}"/>
              </a:ext>
            </a:extLst>
          </p:cNvPr>
          <p:cNvPicPr>
            <a:picLocks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40"/>
            <a:ext cx="12192000" cy="1152000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D4ED7C8-590F-B192-FD7C-91A106D28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080" y="-44399"/>
            <a:ext cx="10515600" cy="11815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Haga clic para agregar título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B150E36-8647-61EC-9333-D94BB330D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91E790-B9B1-9061-F372-E5CD76087B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1622F-D28C-4E17-910C-C0A31B53899D}" type="datetimeFigureOut">
              <a:rPr lang="es-ES" smtClean="0"/>
              <a:t>07/02/2023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6D796D-4C18-D4EC-38AF-A08D9BB879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0A9B873-E6C7-D8F4-0D19-32FBB09D92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35FB7-2EA3-4AC5-A243-4B40E7CF4C7D}" type="slidenum">
              <a:rPr lang="es-ES" smtClean="0"/>
              <a:t>‹Nº›</a:t>
            </a:fld>
            <a:endParaRPr lang="es-ES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24096FFC-C2BF-4DC9-C46E-2FAFDE8D1D97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2297" y="6138275"/>
            <a:ext cx="583200" cy="5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034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ED02186C-2FEE-253A-8F58-25FFDAA251D2}"/>
              </a:ext>
            </a:extLst>
          </p:cNvPr>
          <p:cNvSpPr txBox="1">
            <a:spLocks/>
          </p:cNvSpPr>
          <p:nvPr/>
        </p:nvSpPr>
        <p:spPr>
          <a:xfrm>
            <a:off x="3975653" y="4072750"/>
            <a:ext cx="7385366" cy="11154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3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Autor/es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3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Institución de procedencia</a:t>
            </a:r>
          </a:p>
        </p:txBody>
      </p:sp>
    </p:spTree>
    <p:extLst>
      <p:ext uri="{BB962C8B-B14F-4D97-AF65-F5344CB8AC3E}">
        <p14:creationId xmlns:p14="http://schemas.microsoft.com/office/powerpoint/2010/main" val="1142289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>
            <a:extLst>
              <a:ext uri="{FF2B5EF4-FFF2-40B4-BE49-F238E27FC236}">
                <a16:creationId xmlns:a16="http://schemas.microsoft.com/office/drawing/2014/main" id="{AB9BC553-C6A6-D79F-AECC-B45397213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3" name="Marcador de contenido 12">
            <a:extLst>
              <a:ext uri="{FF2B5EF4-FFF2-40B4-BE49-F238E27FC236}">
                <a16:creationId xmlns:a16="http://schemas.microsoft.com/office/drawing/2014/main" id="{4E2E0C08-FD32-DCB0-CA1D-870FE44B9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44064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30F7B4-72AB-1A8F-E9CB-04606893A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1C8FF6-B36D-DC63-DAC4-F4421B44ED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9804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9261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B4610885-50AD-37D0-607B-F7CCF50FA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95B1B1A5-F23F-861A-A074-A5F4E49679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23223226-921A-46DB-837F-F07F3C94590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B98BC0F7-24EA-3DFA-37F9-1E397CA9EA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7FC9B977-18F6-A036-4BF1-9322AEA1043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5930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>
            <a:extLst>
              <a:ext uri="{FF2B5EF4-FFF2-40B4-BE49-F238E27FC236}">
                <a16:creationId xmlns:a16="http://schemas.microsoft.com/office/drawing/2014/main" id="{E50775E7-FC0E-AFD8-CD25-7F3C44FC0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5" name="Marcador de contenido 14">
            <a:extLst>
              <a:ext uri="{FF2B5EF4-FFF2-40B4-BE49-F238E27FC236}">
                <a16:creationId xmlns:a16="http://schemas.microsoft.com/office/drawing/2014/main" id="{12CA0B1D-8C8D-BD12-9CF1-8F80A722B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07831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vertical 6">
            <a:extLst>
              <a:ext uri="{FF2B5EF4-FFF2-40B4-BE49-F238E27FC236}">
                <a16:creationId xmlns:a16="http://schemas.microsoft.com/office/drawing/2014/main" id="{6962F5A5-5AFE-1FE6-0A41-F8CF52399BB0}"/>
              </a:ext>
            </a:extLst>
          </p:cNvPr>
          <p:cNvSpPr>
            <a:spLocks noGrp="1"/>
          </p:cNvSpPr>
          <p:nvPr>
            <p:ph type="body" orient="vert" idx="4294967295"/>
          </p:nvPr>
        </p:nvSpPr>
        <p:spPr>
          <a:xfrm>
            <a:off x="1527425" y="1560254"/>
            <a:ext cx="9137150" cy="3929473"/>
          </a:xfrm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s-E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Incluya aquí la despedida.</a:t>
            </a:r>
          </a:p>
          <a:p>
            <a:pPr algn="ctr">
              <a:lnSpc>
                <a:spcPct val="150000"/>
              </a:lnSpc>
            </a:pPr>
            <a:r>
              <a:rPr lang="es-E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Incluya aquí su nombre y apellidos.</a:t>
            </a:r>
          </a:p>
          <a:p>
            <a:pPr algn="ctr">
              <a:lnSpc>
                <a:spcPct val="150000"/>
              </a:lnSpc>
            </a:pPr>
            <a:r>
              <a:rPr lang="es-E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Incluya aquí su correo de contacto.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634939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784</TotalTime>
  <Words>25</Words>
  <Application>Microsoft Office PowerPoint</Application>
  <PresentationFormat>Panorámica</PresentationFormat>
  <Paragraphs>6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Centro Asociado de Talavera de la Reina</dc:creator>
  <cp:lastModifiedBy>ANA MARIA MARTIN CUADRADO</cp:lastModifiedBy>
  <cp:revision>26</cp:revision>
  <dcterms:created xsi:type="dcterms:W3CDTF">2023-01-13T09:57:50Z</dcterms:created>
  <dcterms:modified xsi:type="dcterms:W3CDTF">2023-02-07T12:30:22Z</dcterms:modified>
</cp:coreProperties>
</file>