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C3EE-A3CB-4821-B442-6A3B9AD33118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73F3-5CA1-45DA-944A-BC7C8BA35A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4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36A19-666D-4BCF-BA0D-8C9BBCD3D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9521"/>
            <a:ext cx="9144000" cy="22704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7BFD1B-1891-4AB7-B88C-6EC1C7A65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F95B8-6382-4A43-88CC-E8E90CD2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CED621-59DF-47C8-9DFD-6FAF07677453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B80CB7-A458-4571-8CF4-2AB83843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2C3941-7E1F-4C38-BD05-E6D7F74C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32D5C-AA1E-49DD-8DD4-6F540D243DC2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903E545-3A86-4723-B416-7FC7792B0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55" y="6073475"/>
            <a:ext cx="1362959" cy="64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CD699BD-C685-448D-9A4A-0DCE8C305B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86" y="6073475"/>
            <a:ext cx="222353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3E592-008B-4D40-B8E1-FD562A8D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135"/>
            <a:ext cx="10515600" cy="109515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528A76-31E2-4CB2-9487-A05AB5F7D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40984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928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508632-8581-4409-995B-BEE219260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3D0CDC-3DBA-4FF5-8936-CA64D02E5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602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BC4D3-987B-4975-8FD4-DBBB1B42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991191"/>
            <a:ext cx="10515600" cy="1029652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FA418-C744-4CFA-B7DB-B44E33EA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326876"/>
            <a:ext cx="10515600" cy="386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396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3627-11AA-4C1D-AE79-5459CF3A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40B2CE-417D-4BE6-ACAF-838187E78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60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0CFC2-2C66-42A3-A7AC-1192FB33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850605"/>
            <a:ext cx="10515600" cy="111652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BD398-5934-4E73-89F1-62A81195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07" y="2141537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E315E3-2648-4800-9E36-FC77BCD34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893" y="2130351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043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E24D2-7725-45FE-8819-04F1BF83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809"/>
            <a:ext cx="10515600" cy="124412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731309-B934-4115-B271-CB19400C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140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38880B-DC57-4F49-A6A2-487BE6EC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45317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9EB782-A9F9-43E3-9066-C26F6FE79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02140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F0CB59-8A34-4D61-B8C4-79035A954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845317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100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D1912-5025-4932-92D8-CA52833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9" y="960549"/>
            <a:ext cx="10515600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028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9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246DE-DE2F-4708-93BA-EEFD26CE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56" y="99946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9E3F6-99D4-4EE7-93FE-8E6BB0EE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556" y="15296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F767BB-D392-47F1-A3FE-A27B75A7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156" y="260217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0761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3B4BB-E3DB-4C3C-B7C7-722F0BCE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3" y="988828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22D3B8-3A09-4F8C-A928-9EFDF95F7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04453" y="15190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1D5B0D-8412-4197-9A3F-C173C990C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53" y="258902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18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011F2D-9972-4EB6-BC48-873EE377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502"/>
            <a:ext cx="10515600" cy="105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94698-CE19-4CF1-93F3-506BF478C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33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9298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482C6-A2FD-4130-ABB4-848083916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345883"/>
            <a:ext cx="11480800" cy="1655762"/>
          </a:xfrm>
        </p:spPr>
        <p:txBody>
          <a:bodyPr anchor="ctr" anchorCtr="0">
            <a:normAutofit/>
          </a:bodyPr>
          <a:lstStyle/>
          <a:p>
            <a:r>
              <a:rPr lang="es-E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Comunicación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DA96EF-D20B-460A-B40C-CADC122D2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2139"/>
            <a:ext cx="9144000" cy="573722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accent1"/>
                </a:solidFill>
              </a:rPr>
              <a:t>Línea temática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6C2FDAD-43FC-457F-A576-42D382A65DBF}"/>
              </a:ext>
            </a:extLst>
          </p:cNvPr>
          <p:cNvSpPr txBox="1">
            <a:spLocks/>
          </p:cNvSpPr>
          <p:nvPr/>
        </p:nvSpPr>
        <p:spPr>
          <a:xfrm>
            <a:off x="6969760" y="4158138"/>
            <a:ext cx="4876800" cy="142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Autor/es:</a:t>
            </a:r>
          </a:p>
          <a:p>
            <a:pPr algn="l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Institución de procedencia:</a:t>
            </a:r>
          </a:p>
        </p:txBody>
      </p:sp>
    </p:spTree>
    <p:extLst>
      <p:ext uri="{BB962C8B-B14F-4D97-AF65-F5344CB8AC3E}">
        <p14:creationId xmlns:p14="http://schemas.microsoft.com/office/powerpoint/2010/main" val="61924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1C7A-DECC-4FB3-B6DE-FEF3B942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2EB25-C814-4417-A6E0-8533084EB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671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NED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749F4C"/>
      </a:accent1>
      <a:accent2>
        <a:srgbClr val="5C6EB1"/>
      </a:accent2>
      <a:accent3>
        <a:srgbClr val="D76F47"/>
      </a:accent3>
      <a:accent4>
        <a:srgbClr val="DA5268"/>
      </a:accent4>
      <a:accent5>
        <a:srgbClr val="90214A"/>
      </a:accent5>
      <a:accent6>
        <a:srgbClr val="00533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Título de la Comunicación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Comunicación</dc:title>
  <dc:creator>María Antonia Cano Ramos</dc:creator>
  <cp:lastModifiedBy>May</cp:lastModifiedBy>
  <cp:revision>3</cp:revision>
  <dcterms:created xsi:type="dcterms:W3CDTF">2024-07-14T12:34:54Z</dcterms:created>
  <dcterms:modified xsi:type="dcterms:W3CDTF">2024-07-15T16:51:00Z</dcterms:modified>
</cp:coreProperties>
</file>