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8066"/>
    <a:srgbClr val="62A555"/>
    <a:srgbClr val="93C2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80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DC3EE-A3CB-4821-B442-6A3B9AD33118}" type="datetimeFigureOut">
              <a:rPr lang="es-ES" smtClean="0"/>
              <a:t>30/05/2025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473F3-5CA1-45DA-944A-BC7C8BA35A5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2465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36A19-666D-4BCF-BA0D-8C9BBCD3D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7BFD1B-1891-4AB7-B88C-6EC1C7A65A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2F95B8-6382-4A43-88CC-E8E90CD28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CED621-59DF-47C8-9DFD-6FAF07677453}" type="datetimeFigureOut">
              <a:rPr lang="es-ES" smtClean="0"/>
              <a:t>30/05/2025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B80CB7-A458-4571-8CF4-2AB83843F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2C3941-7E1F-4C38-BD05-E6D7F74C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F32D5C-AA1E-49DD-8DD4-6F540D243DC2}" type="slidenum">
              <a:rPr lang="es-ES" smtClean="0"/>
              <a:t>‹Nº›</a:t>
            </a:fld>
            <a:endParaRPr lang="es-ES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903E545-3A86-4723-B416-7FC7792B071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3055" y="6073475"/>
            <a:ext cx="1362959" cy="6480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CD699BD-C685-448D-9A4A-0DCE8C305BB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986" y="6073475"/>
            <a:ext cx="2223530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53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53E592-008B-4D40-B8E1-FD562A8D2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3135"/>
            <a:ext cx="10515600" cy="109515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528A76-31E2-4CB2-9487-A05AB5F7D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140984"/>
            <a:ext cx="10515600" cy="4351338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89280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508632-8581-4409-995B-BEE2192600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C3D0CDC-3DBA-4FF5-8936-CA64D02E5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6602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ABC4D3-987B-4975-8FD4-DBBB1B42A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920" y="991191"/>
            <a:ext cx="10515600" cy="1029652"/>
          </a:xfrm>
        </p:spPr>
        <p:txBody>
          <a:bodyPr/>
          <a:lstStyle>
            <a:lvl1pPr>
              <a:defRPr b="1">
                <a:solidFill>
                  <a:srgbClr val="028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8FA418-C744-4CFA-B7DB-B44E33EA1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920" y="2326876"/>
            <a:ext cx="10515600" cy="38608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73968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C3627-11AA-4C1D-AE79-5459CF3AC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40B2CE-417D-4BE6-ACAF-838187E78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3160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0CFC2-2C66-42A3-A7AC-1192FB33E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507" y="850605"/>
            <a:ext cx="10515600" cy="1116529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4BD398-5934-4E73-89F1-62A811958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2507" y="2141537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E315E3-2648-4800-9E36-FC77BCD34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7893" y="2130351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90431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E24D2-7725-45FE-8819-04F1BF839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809"/>
            <a:ext cx="10515600" cy="1244121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731309-B934-4115-B271-CB19400C4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21405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38880B-DC57-4F49-A6A2-487BE6ECC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2845317"/>
            <a:ext cx="5157787" cy="368458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B9EB782-A9F9-43E3-9066-C26F6FE79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2021405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9F0CB59-8A34-4D61-B8C4-79035A9547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612" y="2845317"/>
            <a:ext cx="5183188" cy="368458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61001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2D1912-5025-4932-92D8-CA52833DC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39" y="960549"/>
            <a:ext cx="10515600" cy="1325563"/>
          </a:xfrm>
        </p:spPr>
        <p:txBody>
          <a:bodyPr/>
          <a:lstStyle>
            <a:lvl1pPr>
              <a:defRPr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3028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590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246DE-DE2F-4708-93BA-EEFD26CE4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156" y="99946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E9E3F6-99D4-4EE7-93FE-8E6BB0EE4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2556" y="152968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F767BB-D392-47F1-A3FE-A27B75A7B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9156" y="260217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0761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F3B4BB-E3DB-4C3C-B7C7-722F0BCED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053" y="988828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22D3B8-3A09-4F8C-A928-9EFDF95F7A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04453" y="151905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1D5B0D-8412-4197-9A3F-C173C990C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1053" y="2589028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91858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D011F2D-9972-4EB6-BC48-873EE377C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2502"/>
            <a:ext cx="10515600" cy="10527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794698-CE19-4CF1-93F3-506BF478C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2333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79298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D482C6-A2FD-4130-ABB4-848083916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884" y="1218292"/>
            <a:ext cx="11852231" cy="1290991"/>
          </a:xfrm>
        </p:spPr>
        <p:txBody>
          <a:bodyPr anchor="ctr" anchorCtr="0">
            <a:normAutofit/>
          </a:bodyPr>
          <a:lstStyle/>
          <a:p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srgbClr val="028066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Título de la Comunicación</a:t>
            </a:r>
            <a:endParaRPr lang="es-ES" sz="4000" b="1" dirty="0">
              <a:solidFill>
                <a:srgbClr val="028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26C2FDAD-43FC-457F-A576-42D382A65DBF}"/>
              </a:ext>
            </a:extLst>
          </p:cNvPr>
          <p:cNvSpPr txBox="1">
            <a:spLocks/>
          </p:cNvSpPr>
          <p:nvPr/>
        </p:nvSpPr>
        <p:spPr>
          <a:xfrm>
            <a:off x="1789814" y="3586874"/>
            <a:ext cx="8123274" cy="2282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Autor/es:</a:t>
            </a:r>
          </a:p>
          <a:p>
            <a:pPr algn="l"/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Institución de procedencia: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2F4024AE-93C9-F94E-1AB5-A292DE49F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777" y="2571381"/>
            <a:ext cx="9144000" cy="699746"/>
          </a:xfrm>
        </p:spPr>
        <p:txBody>
          <a:bodyPr>
            <a:normAutofit/>
          </a:bodyPr>
          <a:lstStyle/>
          <a:p>
            <a:r>
              <a:rPr lang="es-ES" sz="2800" dirty="0">
                <a:solidFill>
                  <a:srgbClr val="62A555"/>
                </a:solidFill>
              </a:rPr>
              <a:t>Línea temática</a:t>
            </a:r>
          </a:p>
        </p:txBody>
      </p:sp>
    </p:spTree>
    <p:extLst>
      <p:ext uri="{BB962C8B-B14F-4D97-AF65-F5344CB8AC3E}">
        <p14:creationId xmlns:p14="http://schemas.microsoft.com/office/powerpoint/2010/main" val="619245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313B9C-4D85-436C-AE6A-88A02A800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contenido 8">
            <a:extLst>
              <a:ext uri="{FF2B5EF4-FFF2-40B4-BE49-F238E27FC236}">
                <a16:creationId xmlns:a16="http://schemas.microsoft.com/office/drawing/2014/main" id="{F5721215-4094-D06C-307F-ED2FB699F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07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51DDAB-D613-7F8D-5D9B-28FDA6FA2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PREGUNTA PARA EL DEBATE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42A054-F355-AC98-64F0-EFE5C2AF5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7380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UNED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749F4C"/>
      </a:accent1>
      <a:accent2>
        <a:srgbClr val="5C6EB1"/>
      </a:accent2>
      <a:accent3>
        <a:srgbClr val="D76F47"/>
      </a:accent3>
      <a:accent4>
        <a:srgbClr val="DA5268"/>
      </a:accent4>
      <a:accent5>
        <a:srgbClr val="90214A"/>
      </a:accent5>
      <a:accent6>
        <a:srgbClr val="00533E"/>
      </a:accent6>
      <a:hlink>
        <a:srgbClr val="467886"/>
      </a:hlink>
      <a:folHlink>
        <a:srgbClr val="96607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Título de la Comunicación</vt:lpstr>
      <vt:lpstr>Presentación de PowerPoint</vt:lpstr>
      <vt:lpstr>PREGUNTA PARA EL DEBATE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Comunicación</dc:title>
  <dc:creator>María Antonia Cano Ramos</dc:creator>
  <cp:lastModifiedBy>May</cp:lastModifiedBy>
  <cp:revision>10</cp:revision>
  <dcterms:created xsi:type="dcterms:W3CDTF">2024-07-14T12:34:54Z</dcterms:created>
  <dcterms:modified xsi:type="dcterms:W3CDTF">2025-05-30T14:04:22Z</dcterms:modified>
</cp:coreProperties>
</file>